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62"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C9C86D-19FC-47E5-84F5-E9C107F34C52}"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4B42DD-43A1-4D2E-9BFF-67054B7D69FB}" type="slidenum">
              <a:rPr lang="en-US" smtClean="0"/>
              <a:t>‹#›</a:t>
            </a:fld>
            <a:endParaRPr lang="en-US"/>
          </a:p>
        </p:txBody>
      </p:sp>
    </p:spTree>
    <p:extLst>
      <p:ext uri="{BB962C8B-B14F-4D97-AF65-F5344CB8AC3E}">
        <p14:creationId xmlns:p14="http://schemas.microsoft.com/office/powerpoint/2010/main" val="1110975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C9C86D-19FC-47E5-84F5-E9C107F34C52}"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4B42DD-43A1-4D2E-9BFF-67054B7D69FB}" type="slidenum">
              <a:rPr lang="en-US" smtClean="0"/>
              <a:t>‹#›</a:t>
            </a:fld>
            <a:endParaRPr lang="en-US"/>
          </a:p>
        </p:txBody>
      </p:sp>
    </p:spTree>
    <p:extLst>
      <p:ext uri="{BB962C8B-B14F-4D97-AF65-F5344CB8AC3E}">
        <p14:creationId xmlns:p14="http://schemas.microsoft.com/office/powerpoint/2010/main" val="1662760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C9C86D-19FC-47E5-84F5-E9C107F34C52}"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4B42DD-43A1-4D2E-9BFF-67054B7D69FB}"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29938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BC9C86D-19FC-47E5-84F5-E9C107F34C52}" type="datetimeFigureOut">
              <a:rPr lang="en-US" smtClean="0"/>
              <a:t>4/21/2015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4B42DD-43A1-4D2E-9BFF-67054B7D69FB}" type="slidenum">
              <a:rPr lang="en-US" smtClean="0"/>
              <a:t>‹#›</a:t>
            </a:fld>
            <a:endParaRPr lang="en-US"/>
          </a:p>
        </p:txBody>
      </p:sp>
    </p:spTree>
    <p:extLst>
      <p:ext uri="{BB962C8B-B14F-4D97-AF65-F5344CB8AC3E}">
        <p14:creationId xmlns:p14="http://schemas.microsoft.com/office/powerpoint/2010/main" val="2132049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BC9C86D-19FC-47E5-84F5-E9C107F34C52}" type="datetimeFigureOut">
              <a:rPr lang="en-US" smtClean="0"/>
              <a:t>4/21/2015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4B42DD-43A1-4D2E-9BFF-67054B7D69FB}"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08467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BC9C86D-19FC-47E5-84F5-E9C107F34C52}" type="datetimeFigureOut">
              <a:rPr lang="en-US" smtClean="0"/>
              <a:t>4/21/2015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4B42DD-43A1-4D2E-9BFF-67054B7D69FB}" type="slidenum">
              <a:rPr lang="en-US" smtClean="0"/>
              <a:t>‹#›</a:t>
            </a:fld>
            <a:endParaRPr lang="en-US"/>
          </a:p>
        </p:txBody>
      </p:sp>
    </p:spTree>
    <p:extLst>
      <p:ext uri="{BB962C8B-B14F-4D97-AF65-F5344CB8AC3E}">
        <p14:creationId xmlns:p14="http://schemas.microsoft.com/office/powerpoint/2010/main" val="1429840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C9C86D-19FC-47E5-84F5-E9C107F34C52}"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4B42DD-43A1-4D2E-9BFF-67054B7D69FB}" type="slidenum">
              <a:rPr lang="en-US" smtClean="0"/>
              <a:t>‹#›</a:t>
            </a:fld>
            <a:endParaRPr lang="en-US"/>
          </a:p>
        </p:txBody>
      </p:sp>
    </p:spTree>
    <p:extLst>
      <p:ext uri="{BB962C8B-B14F-4D97-AF65-F5344CB8AC3E}">
        <p14:creationId xmlns:p14="http://schemas.microsoft.com/office/powerpoint/2010/main" val="3466777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C9C86D-19FC-47E5-84F5-E9C107F34C52}"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4B42DD-43A1-4D2E-9BFF-67054B7D69FB}" type="slidenum">
              <a:rPr lang="en-US" smtClean="0"/>
              <a:t>‹#›</a:t>
            </a:fld>
            <a:endParaRPr lang="en-US"/>
          </a:p>
        </p:txBody>
      </p:sp>
    </p:spTree>
    <p:extLst>
      <p:ext uri="{BB962C8B-B14F-4D97-AF65-F5344CB8AC3E}">
        <p14:creationId xmlns:p14="http://schemas.microsoft.com/office/powerpoint/2010/main" val="1284006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C9C86D-19FC-47E5-84F5-E9C107F34C52}"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4B42DD-43A1-4D2E-9BFF-67054B7D69FB}" type="slidenum">
              <a:rPr lang="en-US" smtClean="0"/>
              <a:t>‹#›</a:t>
            </a:fld>
            <a:endParaRPr lang="en-US"/>
          </a:p>
        </p:txBody>
      </p:sp>
    </p:spTree>
    <p:extLst>
      <p:ext uri="{BB962C8B-B14F-4D97-AF65-F5344CB8AC3E}">
        <p14:creationId xmlns:p14="http://schemas.microsoft.com/office/powerpoint/2010/main" val="824275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C9C86D-19FC-47E5-84F5-E9C107F34C52}" type="datetimeFigureOut">
              <a:rPr lang="en-US" smtClean="0"/>
              <a:t>4/21/2015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4B42DD-43A1-4D2E-9BFF-67054B7D69FB}" type="slidenum">
              <a:rPr lang="en-US" smtClean="0"/>
              <a:t>‹#›</a:t>
            </a:fld>
            <a:endParaRPr lang="en-US"/>
          </a:p>
        </p:txBody>
      </p:sp>
    </p:spTree>
    <p:extLst>
      <p:ext uri="{BB962C8B-B14F-4D97-AF65-F5344CB8AC3E}">
        <p14:creationId xmlns:p14="http://schemas.microsoft.com/office/powerpoint/2010/main" val="955473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C9C86D-19FC-47E5-84F5-E9C107F34C52}" type="datetimeFigureOut">
              <a:rPr lang="en-US" smtClean="0"/>
              <a:t>4/21/2015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4B42DD-43A1-4D2E-9BFF-67054B7D69FB}" type="slidenum">
              <a:rPr lang="en-US" smtClean="0"/>
              <a:t>‹#›</a:t>
            </a:fld>
            <a:endParaRPr lang="en-US"/>
          </a:p>
        </p:txBody>
      </p:sp>
    </p:spTree>
    <p:extLst>
      <p:ext uri="{BB962C8B-B14F-4D97-AF65-F5344CB8AC3E}">
        <p14:creationId xmlns:p14="http://schemas.microsoft.com/office/powerpoint/2010/main" val="2536499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C9C86D-19FC-47E5-84F5-E9C107F34C52}" type="datetimeFigureOut">
              <a:rPr lang="en-US" smtClean="0"/>
              <a:t>4/21/2015</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4B42DD-43A1-4D2E-9BFF-67054B7D69FB}" type="slidenum">
              <a:rPr lang="en-US" smtClean="0"/>
              <a:t>‹#›</a:t>
            </a:fld>
            <a:endParaRPr lang="en-US"/>
          </a:p>
        </p:txBody>
      </p:sp>
    </p:spTree>
    <p:extLst>
      <p:ext uri="{BB962C8B-B14F-4D97-AF65-F5344CB8AC3E}">
        <p14:creationId xmlns:p14="http://schemas.microsoft.com/office/powerpoint/2010/main" val="3394842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C9C86D-19FC-47E5-84F5-E9C107F34C52}" type="datetimeFigureOut">
              <a:rPr lang="en-US" smtClean="0"/>
              <a:t>4/21/2015</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4B42DD-43A1-4D2E-9BFF-67054B7D69FB}" type="slidenum">
              <a:rPr lang="en-US" smtClean="0"/>
              <a:t>‹#›</a:t>
            </a:fld>
            <a:endParaRPr lang="en-US"/>
          </a:p>
        </p:txBody>
      </p:sp>
    </p:spTree>
    <p:extLst>
      <p:ext uri="{BB962C8B-B14F-4D97-AF65-F5344CB8AC3E}">
        <p14:creationId xmlns:p14="http://schemas.microsoft.com/office/powerpoint/2010/main" val="2554840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9C86D-19FC-47E5-84F5-E9C107F34C52}" type="datetimeFigureOut">
              <a:rPr lang="en-US" smtClean="0"/>
              <a:t>4/21/2015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4B42DD-43A1-4D2E-9BFF-67054B7D69FB}" type="slidenum">
              <a:rPr lang="en-US" smtClean="0"/>
              <a:t>‹#›</a:t>
            </a:fld>
            <a:endParaRPr lang="en-US"/>
          </a:p>
        </p:txBody>
      </p:sp>
    </p:spTree>
    <p:extLst>
      <p:ext uri="{BB962C8B-B14F-4D97-AF65-F5344CB8AC3E}">
        <p14:creationId xmlns:p14="http://schemas.microsoft.com/office/powerpoint/2010/main" val="3827738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C9C86D-19FC-47E5-84F5-E9C107F34C52}" type="datetimeFigureOut">
              <a:rPr lang="en-US" smtClean="0"/>
              <a:t>4/21/2015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4B42DD-43A1-4D2E-9BFF-67054B7D69FB}" type="slidenum">
              <a:rPr lang="en-US" smtClean="0"/>
              <a:t>‹#›</a:t>
            </a:fld>
            <a:endParaRPr lang="en-US"/>
          </a:p>
        </p:txBody>
      </p:sp>
    </p:spTree>
    <p:extLst>
      <p:ext uri="{BB962C8B-B14F-4D97-AF65-F5344CB8AC3E}">
        <p14:creationId xmlns:p14="http://schemas.microsoft.com/office/powerpoint/2010/main" val="2452645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C9C86D-19FC-47E5-84F5-E9C107F34C52}" type="datetimeFigureOut">
              <a:rPr lang="en-US" smtClean="0"/>
              <a:t>4/21/2015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4B42DD-43A1-4D2E-9BFF-67054B7D69FB}" type="slidenum">
              <a:rPr lang="en-US" smtClean="0"/>
              <a:t>‹#›</a:t>
            </a:fld>
            <a:endParaRPr lang="en-US"/>
          </a:p>
        </p:txBody>
      </p:sp>
    </p:spTree>
    <p:extLst>
      <p:ext uri="{BB962C8B-B14F-4D97-AF65-F5344CB8AC3E}">
        <p14:creationId xmlns:p14="http://schemas.microsoft.com/office/powerpoint/2010/main" val="1880524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BC9C86D-19FC-47E5-84F5-E9C107F34C52}" type="datetimeFigureOut">
              <a:rPr lang="en-US" smtClean="0"/>
              <a:t>4/21/2015</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4B42DD-43A1-4D2E-9BFF-67054B7D69FB}" type="slidenum">
              <a:rPr lang="en-US" smtClean="0"/>
              <a:t>‹#›</a:t>
            </a:fld>
            <a:endParaRPr lang="en-US"/>
          </a:p>
        </p:txBody>
      </p:sp>
    </p:spTree>
    <p:extLst>
      <p:ext uri="{BB962C8B-B14F-4D97-AF65-F5344CB8AC3E}">
        <p14:creationId xmlns:p14="http://schemas.microsoft.com/office/powerpoint/2010/main" val="20763241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instagram.com/taylorswift/" TargetMode="External"/><Relationship Id="rId13" Type="http://schemas.openxmlformats.org/officeDocument/2006/relationships/hyperlink" Target="https://instagram.com/EmmaWatson/" TargetMode="External"/><Relationship Id="rId3" Type="http://schemas.openxmlformats.org/officeDocument/2006/relationships/hyperlink" Target="https://instagram.com/karliekloss/" TargetMode="External"/><Relationship Id="rId7" Type="http://schemas.openxmlformats.org/officeDocument/2006/relationships/hyperlink" Target="https://instagram.com/TIME/" TargetMode="External"/><Relationship Id="rId12" Type="http://schemas.openxmlformats.org/officeDocument/2006/relationships/hyperlink" Target="https://instagram.com/MalalaFund/" TargetMode="External"/><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hyperlink" Target="https://instagram.com/explore/tags/time100gala/" TargetMode="External"/><Relationship Id="rId11" Type="http://schemas.openxmlformats.org/officeDocument/2006/relationships/hyperlink" Target="https://instagram.com/tim_cook/" TargetMode="External"/><Relationship Id="rId5" Type="http://schemas.openxmlformats.org/officeDocument/2006/relationships/hyperlink" Target="https://instagram.com/AlexanderWangNY/" TargetMode="External"/><Relationship Id="rId15" Type="http://schemas.openxmlformats.org/officeDocument/2006/relationships/hyperlink" Target="https://instagram.com/mistyonpointe/" TargetMode="External"/><Relationship Id="rId10" Type="http://schemas.openxmlformats.org/officeDocument/2006/relationships/hyperlink" Target="https://instagram.com/explore/tags/elizabethholmes/" TargetMode="External"/><Relationship Id="rId4" Type="http://schemas.openxmlformats.org/officeDocument/2006/relationships/hyperlink" Target="https://instagram.com/explore/tags/time100/" TargetMode="External"/><Relationship Id="rId9" Type="http://schemas.openxmlformats.org/officeDocument/2006/relationships/hyperlink" Target="https://instagram.com/DVF/" TargetMode="External"/><Relationship Id="rId14" Type="http://schemas.openxmlformats.org/officeDocument/2006/relationships/hyperlink" Target="https://instagram.com/kimkardashia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instagram.com/AlexanderWangNY/" TargetMode="External"/><Relationship Id="rId2" Type="http://schemas.openxmlformats.org/officeDocument/2006/relationships/hyperlink" Target="https://instagram.com/explore/tags/time100/" TargetMode="External"/><Relationship Id="rId1" Type="http://schemas.openxmlformats.org/officeDocument/2006/relationships/slideLayout" Target="../slideLayouts/slideLayout2.xml"/><Relationship Id="rId5" Type="http://schemas.openxmlformats.org/officeDocument/2006/relationships/hyperlink" Target="https://instagram.com/TIME/" TargetMode="External"/><Relationship Id="rId4" Type="http://schemas.openxmlformats.org/officeDocument/2006/relationships/hyperlink" Target="https://instagram.com/explore/tags/time100gala/"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Descriptive Writing</a:t>
            </a:r>
            <a:endParaRPr lang="en-US" dirty="0"/>
          </a:p>
        </p:txBody>
      </p:sp>
      <p:sp>
        <p:nvSpPr>
          <p:cNvPr id="3" name="Subtitle 2"/>
          <p:cNvSpPr>
            <a:spLocks noGrp="1"/>
          </p:cNvSpPr>
          <p:nvPr>
            <p:ph type="subTitle" idx="1"/>
          </p:nvPr>
        </p:nvSpPr>
        <p:spPr/>
        <p:txBody>
          <a:bodyPr/>
          <a:lstStyle/>
          <a:p>
            <a:r>
              <a:rPr lang="en-US" dirty="0" smtClean="0"/>
              <a:t>Use it in the following types of writing: Stories (Narrative), Poetry, Essays, Personal Letters, Emails, Texts, Facebook Posts, </a:t>
            </a:r>
            <a:r>
              <a:rPr lang="en-US" dirty="0" err="1" smtClean="0"/>
              <a:t>Instagrams</a:t>
            </a:r>
            <a:r>
              <a:rPr lang="en-US" dirty="0" smtClean="0"/>
              <a:t>, Tweets, and the list goes on and on and on</a:t>
            </a:r>
            <a:endParaRPr lang="en-US" dirty="0"/>
          </a:p>
        </p:txBody>
      </p:sp>
    </p:spTree>
    <p:extLst>
      <p:ext uri="{BB962C8B-B14F-4D97-AF65-F5344CB8AC3E}">
        <p14:creationId xmlns:p14="http://schemas.microsoft.com/office/powerpoint/2010/main" val="3060629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882" y="79978"/>
            <a:ext cx="8911687" cy="1280890"/>
          </a:xfrm>
        </p:spPr>
        <p:txBody>
          <a:bodyPr/>
          <a:lstStyle/>
          <a:p>
            <a:r>
              <a:rPr lang="en-US" dirty="0" smtClean="0"/>
              <a:t>On Instagram</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37399" y="79978"/>
            <a:ext cx="5211920" cy="6696653"/>
          </a:xfrm>
        </p:spPr>
      </p:pic>
      <p:sp>
        <p:nvSpPr>
          <p:cNvPr id="5" name="TextBox 4"/>
          <p:cNvSpPr txBox="1"/>
          <p:nvPr/>
        </p:nvSpPr>
        <p:spPr>
          <a:xfrm>
            <a:off x="1223493" y="1360868"/>
            <a:ext cx="4559121" cy="2308324"/>
          </a:xfrm>
          <a:prstGeom prst="rect">
            <a:avLst/>
          </a:prstGeom>
          <a:noFill/>
        </p:spPr>
        <p:txBody>
          <a:bodyPr wrap="square" rtlCol="0">
            <a:spAutoFit/>
          </a:bodyPr>
          <a:lstStyle/>
          <a:p>
            <a:r>
              <a:rPr lang="en-US" dirty="0" smtClean="0"/>
              <a:t>@</a:t>
            </a:r>
            <a:r>
              <a:rPr lang="en-US" dirty="0" err="1" smtClean="0"/>
              <a:t>derekblasberg</a:t>
            </a:r>
            <a:r>
              <a:rPr lang="en-US" dirty="0" smtClean="0"/>
              <a:t> says:</a:t>
            </a:r>
          </a:p>
          <a:p>
            <a:r>
              <a:rPr lang="en-US" dirty="0" smtClean="0"/>
              <a:t>“Like this picture not because of its picturesque sunset cityscape. Like it because I took it in the middle of rush hour with one hand whilst riding a bicycle on the middle of traffic and singing along to Cher in the ‘Burlesque’ soundtrack.”</a:t>
            </a:r>
            <a:endParaRPr lang="en-US" dirty="0"/>
          </a:p>
        </p:txBody>
      </p:sp>
      <p:sp>
        <p:nvSpPr>
          <p:cNvPr id="6" name="TextBox 5"/>
          <p:cNvSpPr txBox="1"/>
          <p:nvPr/>
        </p:nvSpPr>
        <p:spPr>
          <a:xfrm>
            <a:off x="1553917" y="3825026"/>
            <a:ext cx="4456090" cy="2862322"/>
          </a:xfrm>
          <a:prstGeom prst="rect">
            <a:avLst/>
          </a:prstGeom>
          <a:noFill/>
        </p:spPr>
        <p:txBody>
          <a:bodyPr wrap="square" rtlCol="0">
            <a:spAutoFit/>
          </a:bodyPr>
          <a:lstStyle/>
          <a:p>
            <a:r>
              <a:rPr lang="en-US" dirty="0" smtClean="0"/>
              <a:t>Write down on a sheet of paper and good/new words, or phrases that you think describe something. (2 </a:t>
            </a:r>
            <a:r>
              <a:rPr lang="en-US" dirty="0" err="1" smtClean="0"/>
              <a:t>mins</a:t>
            </a:r>
            <a:r>
              <a:rPr lang="en-US" dirty="0" smtClean="0"/>
              <a:t>)</a:t>
            </a:r>
          </a:p>
          <a:p>
            <a:endParaRPr lang="en-US" dirty="0"/>
          </a:p>
          <a:p>
            <a:r>
              <a:rPr lang="en-US" dirty="0" smtClean="0"/>
              <a:t>Now check with a partner and compare. (1 min)</a:t>
            </a:r>
          </a:p>
          <a:p>
            <a:endParaRPr lang="en-US" dirty="0"/>
          </a:p>
          <a:p>
            <a:r>
              <a:rPr lang="en-US" dirty="0" smtClean="0"/>
              <a:t>Now between the two of you, share one example. (2 </a:t>
            </a:r>
            <a:r>
              <a:rPr lang="en-US" dirty="0" err="1" smtClean="0"/>
              <a:t>mins</a:t>
            </a:r>
            <a:r>
              <a:rPr lang="en-US" dirty="0" smtClean="0"/>
              <a:t> max)</a:t>
            </a:r>
          </a:p>
          <a:p>
            <a:endParaRPr lang="en-US" dirty="0"/>
          </a:p>
        </p:txBody>
      </p:sp>
    </p:spTree>
    <p:extLst>
      <p:ext uri="{BB962C8B-B14F-4D97-AF65-F5344CB8AC3E}">
        <p14:creationId xmlns:p14="http://schemas.microsoft.com/office/powerpoint/2010/main" val="1755836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05" y="211986"/>
            <a:ext cx="8911687" cy="1280890"/>
          </a:xfrm>
        </p:spPr>
        <p:txBody>
          <a:bodyPr/>
          <a:lstStyle/>
          <a:p>
            <a:r>
              <a:rPr lang="en-US" dirty="0" smtClean="0"/>
              <a:t>Another example from Instagram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02548" y="852431"/>
            <a:ext cx="4546243" cy="5700564"/>
          </a:xfrm>
        </p:spPr>
      </p:pic>
      <p:sp>
        <p:nvSpPr>
          <p:cNvPr id="5" name="TextBox 4"/>
          <p:cNvSpPr txBox="1"/>
          <p:nvPr/>
        </p:nvSpPr>
        <p:spPr>
          <a:xfrm>
            <a:off x="579549" y="1365161"/>
            <a:ext cx="5009882" cy="5324535"/>
          </a:xfrm>
          <a:prstGeom prst="rect">
            <a:avLst/>
          </a:prstGeom>
          <a:noFill/>
        </p:spPr>
        <p:txBody>
          <a:bodyPr wrap="square" rtlCol="0">
            <a:spAutoFit/>
          </a:bodyPr>
          <a:lstStyle/>
          <a:p>
            <a:r>
              <a:rPr lang="en-US" sz="2000" b="1" dirty="0" err="1" smtClean="0">
                <a:hlinkClick r:id="rId3"/>
              </a:rPr>
              <a:t>Karliekloss</a:t>
            </a:r>
            <a:r>
              <a:rPr lang="en-US" sz="2000" b="1" dirty="0" smtClean="0"/>
              <a:t> </a:t>
            </a:r>
            <a:r>
              <a:rPr lang="en-US" sz="2000" dirty="0" smtClean="0"/>
              <a:t>I </a:t>
            </a:r>
            <a:r>
              <a:rPr lang="en-US" sz="2000" dirty="0"/>
              <a:t>am honored to write this year's </a:t>
            </a:r>
            <a:r>
              <a:rPr lang="en-US" sz="2000" dirty="0">
                <a:hlinkClick r:id="rId4"/>
              </a:rPr>
              <a:t>#TIME100</a:t>
            </a:r>
            <a:r>
              <a:rPr lang="en-US" sz="2000" dirty="0"/>
              <a:t> tribute </a:t>
            </a:r>
            <a:r>
              <a:rPr lang="en-US" sz="2000" dirty="0" err="1"/>
              <a:t>for</a:t>
            </a:r>
            <a:r>
              <a:rPr lang="en-US" sz="2000" dirty="0" err="1">
                <a:hlinkClick r:id="rId5"/>
              </a:rPr>
              <a:t>@AlexanderWangNY</a:t>
            </a:r>
            <a:r>
              <a:rPr lang="en-US" sz="2000" dirty="0"/>
              <a:t>. Alex is not only the coolest kid in fashion, but he brings unmatched determination and spirit to everything he does. I can't imagine someone more deserving of this honor and am thrilled to attend the </a:t>
            </a:r>
            <a:r>
              <a:rPr lang="en-US" sz="2000" dirty="0">
                <a:hlinkClick r:id="rId6"/>
              </a:rPr>
              <a:t>#TIME100gala</a:t>
            </a:r>
            <a:r>
              <a:rPr lang="en-US" sz="2000" dirty="0"/>
              <a:t> tonight to celebrate him and the other 99 impressive artists, innovators, icons, titans, pioneers and leaders who made </a:t>
            </a:r>
            <a:r>
              <a:rPr lang="en-US" sz="2000" dirty="0">
                <a:hlinkClick r:id="rId7"/>
              </a:rPr>
              <a:t>@TIME</a:t>
            </a:r>
            <a:r>
              <a:rPr lang="en-US" sz="2000" dirty="0"/>
              <a:t>'s coveted list. Congrats </a:t>
            </a:r>
            <a:r>
              <a:rPr lang="en-US" sz="2000" dirty="0">
                <a:hlinkClick r:id="rId8"/>
              </a:rPr>
              <a:t>@</a:t>
            </a:r>
            <a:r>
              <a:rPr lang="en-US" sz="2000" dirty="0" err="1">
                <a:hlinkClick r:id="rId8"/>
              </a:rPr>
              <a:t>taylorswift</a:t>
            </a:r>
            <a:r>
              <a:rPr lang="en-US" sz="2000" dirty="0"/>
              <a:t> </a:t>
            </a:r>
            <a:r>
              <a:rPr lang="en-US" sz="2000" dirty="0">
                <a:hlinkClick r:id="rId9"/>
              </a:rPr>
              <a:t>@DVF</a:t>
            </a:r>
            <a:r>
              <a:rPr lang="en-US" sz="2000" dirty="0"/>
              <a:t> </a:t>
            </a:r>
            <a:r>
              <a:rPr lang="en-US" sz="2000" dirty="0">
                <a:hlinkClick r:id="rId10"/>
              </a:rPr>
              <a:t>#</a:t>
            </a:r>
            <a:r>
              <a:rPr lang="en-US" sz="2000" dirty="0" err="1">
                <a:hlinkClick r:id="rId10"/>
              </a:rPr>
              <a:t>ElizabethHolmes</a:t>
            </a:r>
            <a:r>
              <a:rPr lang="en-US" sz="2000" dirty="0"/>
              <a:t> </a:t>
            </a:r>
            <a:r>
              <a:rPr lang="en-US" sz="2000" dirty="0">
                <a:hlinkClick r:id="rId11"/>
              </a:rPr>
              <a:t>@</a:t>
            </a:r>
            <a:r>
              <a:rPr lang="en-US" sz="2000" dirty="0" err="1">
                <a:hlinkClick r:id="rId11"/>
              </a:rPr>
              <a:t>tim_cook</a:t>
            </a:r>
            <a:r>
              <a:rPr lang="en-US" sz="2000" dirty="0" err="1">
                <a:hlinkClick r:id="rId12"/>
              </a:rPr>
              <a:t>@MalalaFund</a:t>
            </a:r>
            <a:r>
              <a:rPr lang="en-US" sz="2000" dirty="0"/>
              <a:t> </a:t>
            </a:r>
            <a:r>
              <a:rPr lang="en-US" sz="2000" dirty="0">
                <a:hlinkClick r:id="rId13"/>
              </a:rPr>
              <a:t>@</a:t>
            </a:r>
            <a:r>
              <a:rPr lang="en-US" sz="2000" dirty="0" err="1">
                <a:hlinkClick r:id="rId13"/>
              </a:rPr>
              <a:t>EmmaWatson</a:t>
            </a:r>
            <a:r>
              <a:rPr lang="en-US" sz="2000" dirty="0"/>
              <a:t> </a:t>
            </a:r>
            <a:r>
              <a:rPr lang="en-US" sz="2000" dirty="0">
                <a:hlinkClick r:id="rId14"/>
              </a:rPr>
              <a:t>@</a:t>
            </a:r>
            <a:r>
              <a:rPr lang="en-US" sz="2000" dirty="0" err="1">
                <a:hlinkClick r:id="rId14"/>
              </a:rPr>
              <a:t>kimkardashian</a:t>
            </a:r>
            <a:r>
              <a:rPr lang="en-US" sz="2000" dirty="0"/>
              <a:t> </a:t>
            </a:r>
            <a:r>
              <a:rPr lang="en-US" sz="2000" dirty="0">
                <a:hlinkClick r:id="rId15"/>
              </a:rPr>
              <a:t>@</a:t>
            </a:r>
            <a:r>
              <a:rPr lang="en-US" sz="2000" dirty="0" err="1">
                <a:hlinkClick r:id="rId15"/>
              </a:rPr>
              <a:t>mistyonpointe</a:t>
            </a:r>
            <a:r>
              <a:rPr lang="en-US" sz="2000" dirty="0"/>
              <a:t> (and many more!)</a:t>
            </a:r>
          </a:p>
        </p:txBody>
      </p:sp>
    </p:spTree>
    <p:extLst>
      <p:ext uri="{BB962C8B-B14F-4D97-AF65-F5344CB8AC3E}">
        <p14:creationId xmlns:p14="http://schemas.microsoft.com/office/powerpoint/2010/main" val="11186145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Imagine these posts without description</a:t>
            </a:r>
            <a:endParaRPr lang="en-US" dirty="0"/>
          </a:p>
        </p:txBody>
      </p:sp>
      <p:sp>
        <p:nvSpPr>
          <p:cNvPr id="3" name="Content Placeholder 2"/>
          <p:cNvSpPr>
            <a:spLocks noGrp="1"/>
          </p:cNvSpPr>
          <p:nvPr>
            <p:ph idx="1"/>
          </p:nvPr>
        </p:nvSpPr>
        <p:spPr/>
        <p:txBody>
          <a:bodyPr/>
          <a:lstStyle/>
          <a:p>
            <a:r>
              <a:rPr lang="en-US" dirty="0"/>
              <a:t>I am </a:t>
            </a:r>
            <a:r>
              <a:rPr lang="en-US" dirty="0" smtClean="0"/>
              <a:t>________to </a:t>
            </a:r>
            <a:r>
              <a:rPr lang="en-US" dirty="0"/>
              <a:t>write this year's </a:t>
            </a:r>
            <a:r>
              <a:rPr lang="en-US" dirty="0">
                <a:hlinkClick r:id="rId2"/>
              </a:rPr>
              <a:t>#TIME100</a:t>
            </a:r>
            <a:r>
              <a:rPr lang="en-US" dirty="0"/>
              <a:t> tribute </a:t>
            </a:r>
            <a:r>
              <a:rPr lang="en-US" dirty="0" err="1"/>
              <a:t>for</a:t>
            </a:r>
            <a:r>
              <a:rPr lang="en-US" dirty="0" err="1">
                <a:hlinkClick r:id="rId3"/>
              </a:rPr>
              <a:t>@AlexanderWangNY</a:t>
            </a:r>
            <a:r>
              <a:rPr lang="en-US" dirty="0"/>
              <a:t>. Alex is not only the </a:t>
            </a:r>
            <a:r>
              <a:rPr lang="en-US" dirty="0" smtClean="0"/>
              <a:t>kid in </a:t>
            </a:r>
            <a:r>
              <a:rPr lang="en-US" dirty="0"/>
              <a:t>fashion, but he brings </a:t>
            </a:r>
            <a:r>
              <a:rPr lang="en-US" dirty="0" smtClean="0"/>
              <a:t>________and _______to </a:t>
            </a:r>
            <a:r>
              <a:rPr lang="en-US" dirty="0"/>
              <a:t>everything he does. I can't imagine someone more ________</a:t>
            </a:r>
            <a:r>
              <a:rPr lang="en-US" dirty="0" smtClean="0"/>
              <a:t> </a:t>
            </a:r>
            <a:r>
              <a:rPr lang="en-US" dirty="0"/>
              <a:t>of this ________</a:t>
            </a:r>
            <a:r>
              <a:rPr lang="en-US" dirty="0" smtClean="0"/>
              <a:t> </a:t>
            </a:r>
            <a:r>
              <a:rPr lang="en-US" dirty="0"/>
              <a:t>and am ________</a:t>
            </a:r>
            <a:r>
              <a:rPr lang="en-US" dirty="0" smtClean="0"/>
              <a:t> </a:t>
            </a:r>
            <a:r>
              <a:rPr lang="en-US" dirty="0"/>
              <a:t>to ________</a:t>
            </a:r>
            <a:r>
              <a:rPr lang="en-US" dirty="0" smtClean="0"/>
              <a:t> </a:t>
            </a:r>
            <a:r>
              <a:rPr lang="en-US" dirty="0"/>
              <a:t>the </a:t>
            </a:r>
            <a:r>
              <a:rPr lang="en-US" dirty="0">
                <a:hlinkClick r:id="rId4"/>
              </a:rPr>
              <a:t>#TIME100gala</a:t>
            </a:r>
            <a:r>
              <a:rPr lang="en-US" dirty="0"/>
              <a:t> tonight to ________</a:t>
            </a:r>
            <a:r>
              <a:rPr lang="en-US" dirty="0" smtClean="0"/>
              <a:t> </a:t>
            </a:r>
            <a:r>
              <a:rPr lang="en-US" dirty="0"/>
              <a:t>him and the other 99 ________</a:t>
            </a:r>
            <a:r>
              <a:rPr lang="en-US" dirty="0" smtClean="0"/>
              <a:t> </a:t>
            </a:r>
            <a:r>
              <a:rPr lang="en-US" dirty="0"/>
              <a:t>________</a:t>
            </a:r>
            <a:r>
              <a:rPr lang="en-US" dirty="0" smtClean="0"/>
              <a:t>, </a:t>
            </a:r>
            <a:r>
              <a:rPr lang="en-US" dirty="0"/>
              <a:t>________</a:t>
            </a:r>
            <a:r>
              <a:rPr lang="en-US" dirty="0" smtClean="0"/>
              <a:t>, </a:t>
            </a:r>
            <a:r>
              <a:rPr lang="en-US" dirty="0"/>
              <a:t>________</a:t>
            </a:r>
            <a:r>
              <a:rPr lang="en-US" dirty="0" smtClean="0"/>
              <a:t>, </a:t>
            </a:r>
            <a:r>
              <a:rPr lang="en-US" dirty="0"/>
              <a:t>________</a:t>
            </a:r>
            <a:r>
              <a:rPr lang="en-US" dirty="0" smtClean="0"/>
              <a:t>, </a:t>
            </a:r>
            <a:r>
              <a:rPr lang="en-US" dirty="0"/>
              <a:t>________ </a:t>
            </a:r>
            <a:r>
              <a:rPr lang="en-US" dirty="0" smtClean="0"/>
              <a:t>and </a:t>
            </a:r>
            <a:r>
              <a:rPr lang="en-US" dirty="0"/>
              <a:t>________ </a:t>
            </a:r>
            <a:r>
              <a:rPr lang="en-US" dirty="0" smtClean="0"/>
              <a:t>who </a:t>
            </a:r>
            <a:r>
              <a:rPr lang="en-US" dirty="0"/>
              <a:t>made </a:t>
            </a:r>
            <a:r>
              <a:rPr lang="en-US" dirty="0">
                <a:hlinkClick r:id="rId5"/>
              </a:rPr>
              <a:t>@TIME</a:t>
            </a:r>
            <a:r>
              <a:rPr lang="en-US" dirty="0"/>
              <a:t>'s ________ </a:t>
            </a:r>
            <a:r>
              <a:rPr lang="en-US" dirty="0" smtClean="0"/>
              <a:t>list</a:t>
            </a:r>
            <a:r>
              <a:rPr lang="en-US" dirty="0"/>
              <a:t>. </a:t>
            </a:r>
            <a:endParaRPr lang="en-US" dirty="0" smtClean="0"/>
          </a:p>
          <a:p>
            <a:r>
              <a:rPr lang="en-US" dirty="0"/>
              <a:t>Like this picture not because of its </a:t>
            </a:r>
            <a:r>
              <a:rPr lang="en-US" dirty="0" smtClean="0"/>
              <a:t>_______</a:t>
            </a:r>
            <a:r>
              <a:rPr lang="en-US" dirty="0"/>
              <a:t> _______ _______</a:t>
            </a:r>
            <a:r>
              <a:rPr lang="en-US" dirty="0" smtClean="0"/>
              <a:t>. </a:t>
            </a:r>
            <a:r>
              <a:rPr lang="en-US" dirty="0"/>
              <a:t>Like it because I took it in the _______</a:t>
            </a:r>
            <a:r>
              <a:rPr lang="en-US" dirty="0" smtClean="0"/>
              <a:t> </a:t>
            </a:r>
            <a:r>
              <a:rPr lang="en-US" dirty="0"/>
              <a:t>of _______ _______ </a:t>
            </a:r>
            <a:r>
              <a:rPr lang="en-US" dirty="0" smtClean="0"/>
              <a:t>with </a:t>
            </a:r>
            <a:r>
              <a:rPr lang="en-US" dirty="0"/>
              <a:t>one hand whilst riding a bicycle on the _______ </a:t>
            </a:r>
            <a:r>
              <a:rPr lang="en-US" dirty="0" smtClean="0"/>
              <a:t>of </a:t>
            </a:r>
            <a:r>
              <a:rPr lang="en-US" dirty="0"/>
              <a:t>_______ </a:t>
            </a:r>
            <a:r>
              <a:rPr lang="en-US" dirty="0" smtClean="0"/>
              <a:t>and </a:t>
            </a:r>
            <a:r>
              <a:rPr lang="en-US" dirty="0"/>
              <a:t>_______ </a:t>
            </a:r>
            <a:r>
              <a:rPr lang="en-US" dirty="0" smtClean="0"/>
              <a:t>along </a:t>
            </a:r>
            <a:r>
              <a:rPr lang="en-US" dirty="0"/>
              <a:t>to Cher in the ‘Burlesque’ soundtrack.”</a:t>
            </a:r>
            <a:endParaRPr lang="en-US" dirty="0" smtClean="0"/>
          </a:p>
          <a:p>
            <a:pPr marL="0" indent="0">
              <a:buNone/>
            </a:pPr>
            <a:endParaRPr lang="en-US" dirty="0"/>
          </a:p>
        </p:txBody>
      </p:sp>
    </p:spTree>
    <p:extLst>
      <p:ext uri="{BB962C8B-B14F-4D97-AF65-F5344CB8AC3E}">
        <p14:creationId xmlns:p14="http://schemas.microsoft.com/office/powerpoint/2010/main" val="23474606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5944" y="0"/>
            <a:ext cx="8911687" cy="1280890"/>
          </a:xfrm>
        </p:spPr>
        <p:txBody>
          <a:bodyPr/>
          <a:lstStyle/>
          <a:p>
            <a:r>
              <a:rPr lang="en-US" dirty="0" smtClean="0"/>
              <a:t>Or better yet, Facebook</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6566" y="2510822"/>
            <a:ext cx="9893088" cy="4257026"/>
          </a:xfrm>
        </p:spPr>
      </p:pic>
      <p:sp>
        <p:nvSpPr>
          <p:cNvPr id="5" name="TextBox 4"/>
          <p:cNvSpPr txBox="1"/>
          <p:nvPr/>
        </p:nvSpPr>
        <p:spPr>
          <a:xfrm>
            <a:off x="2189408" y="772732"/>
            <a:ext cx="8603088" cy="1477328"/>
          </a:xfrm>
          <a:prstGeom prst="rect">
            <a:avLst/>
          </a:prstGeom>
          <a:noFill/>
        </p:spPr>
        <p:txBody>
          <a:bodyPr wrap="square" rtlCol="0">
            <a:spAutoFit/>
          </a:bodyPr>
          <a:lstStyle/>
          <a:p>
            <a:r>
              <a:rPr lang="en-US" dirty="0" smtClean="0"/>
              <a:t>Take out any and all description and what are you left with?</a:t>
            </a:r>
          </a:p>
          <a:p>
            <a:endParaRPr lang="en-US" dirty="0"/>
          </a:p>
          <a:p>
            <a:endParaRPr lang="en-US" dirty="0" smtClean="0"/>
          </a:p>
          <a:p>
            <a:r>
              <a:rPr lang="en-US" dirty="0" smtClean="0"/>
              <a:t>Try it… Take 5 minutes and a piece of </a:t>
            </a:r>
            <a:r>
              <a:rPr lang="en-US" dirty="0" err="1" smtClean="0"/>
              <a:t>looseleaf</a:t>
            </a:r>
            <a:r>
              <a:rPr lang="en-US" dirty="0" smtClean="0"/>
              <a:t> and with a partner, see what you get.</a:t>
            </a:r>
            <a:endParaRPr lang="en-US" dirty="0"/>
          </a:p>
        </p:txBody>
      </p:sp>
    </p:spTree>
    <p:extLst>
      <p:ext uri="{BB962C8B-B14F-4D97-AF65-F5344CB8AC3E}">
        <p14:creationId xmlns:p14="http://schemas.microsoft.com/office/powerpoint/2010/main" val="9880340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576" y="1474115"/>
            <a:ext cx="4438940" cy="3638797"/>
          </a:xfrm>
        </p:spPr>
        <p:txBody>
          <a:bodyPr/>
          <a:lstStyle/>
          <a:p>
            <a:r>
              <a:rPr lang="en-US" dirty="0" smtClean="0"/>
              <a:t>And you say people don’t use description on </a:t>
            </a:r>
            <a:br>
              <a:rPr lang="en-US" dirty="0" smtClean="0"/>
            </a:br>
            <a:r>
              <a:rPr lang="en-US" dirty="0" smtClean="0"/>
              <a:t>Facebook?!?</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09883" y="24685"/>
            <a:ext cx="6016640" cy="6833315"/>
          </a:xfrm>
        </p:spPr>
      </p:pic>
    </p:spTree>
    <p:extLst>
      <p:ext uri="{BB962C8B-B14F-4D97-AF65-F5344CB8AC3E}">
        <p14:creationId xmlns:p14="http://schemas.microsoft.com/office/powerpoint/2010/main" val="24390040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will be given a handout of this post</a:t>
            </a:r>
            <a:endParaRPr lang="en-US" dirty="0"/>
          </a:p>
        </p:txBody>
      </p:sp>
      <p:sp>
        <p:nvSpPr>
          <p:cNvPr id="3" name="Content Placeholder 2"/>
          <p:cNvSpPr>
            <a:spLocks noGrp="1"/>
          </p:cNvSpPr>
          <p:nvPr>
            <p:ph idx="1"/>
          </p:nvPr>
        </p:nvSpPr>
        <p:spPr/>
        <p:txBody>
          <a:bodyPr/>
          <a:lstStyle/>
          <a:p>
            <a:r>
              <a:rPr lang="en-US" dirty="0" smtClean="0"/>
              <a:t>Highlight any description</a:t>
            </a:r>
          </a:p>
          <a:p>
            <a:r>
              <a:rPr lang="en-US" dirty="0" smtClean="0"/>
              <a:t>Highlight any figurative language</a:t>
            </a:r>
          </a:p>
          <a:p>
            <a:r>
              <a:rPr lang="en-US" dirty="0" smtClean="0"/>
              <a:t>Highlight any detail that made you feel an emotion that you think the writer intended.</a:t>
            </a:r>
            <a:endParaRPr lang="en-US" dirty="0"/>
          </a:p>
        </p:txBody>
      </p:sp>
    </p:spTree>
    <p:extLst>
      <p:ext uri="{BB962C8B-B14F-4D97-AF65-F5344CB8AC3E}">
        <p14:creationId xmlns:p14="http://schemas.microsoft.com/office/powerpoint/2010/main" val="34879711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Descriptive Writing Work</a:t>
            </a:r>
            <a:endParaRPr lang="en-US" dirty="0"/>
          </a:p>
        </p:txBody>
      </p:sp>
      <p:sp>
        <p:nvSpPr>
          <p:cNvPr id="3" name="Content Placeholder 2"/>
          <p:cNvSpPr>
            <a:spLocks noGrp="1"/>
          </p:cNvSpPr>
          <p:nvPr>
            <p:ph idx="1"/>
          </p:nvPr>
        </p:nvSpPr>
        <p:spPr/>
        <p:txBody>
          <a:bodyPr/>
          <a:lstStyle/>
          <a:p>
            <a:r>
              <a:rPr lang="en-US" dirty="0" smtClean="0"/>
              <a:t>Find a piece of writing on Social Media (appropriate to school) that you think is particularly good for its description.</a:t>
            </a:r>
          </a:p>
          <a:p>
            <a:r>
              <a:rPr lang="en-US" dirty="0" smtClean="0"/>
              <a:t>You will share it with your group.</a:t>
            </a:r>
          </a:p>
          <a:p>
            <a:r>
              <a:rPr lang="en-US" dirty="0" smtClean="0"/>
              <a:t>If you can not find one, then you must prepare a descriptive piece, similar to a post we have seen, telling a story, describing a picture, something that happened, or an emotion you/someone imaginary is feeling.</a:t>
            </a:r>
            <a:endParaRPr lang="en-US" dirty="0"/>
          </a:p>
        </p:txBody>
      </p:sp>
    </p:spTree>
    <p:extLst>
      <p:ext uri="{BB962C8B-B14F-4D97-AF65-F5344CB8AC3E}">
        <p14:creationId xmlns:p14="http://schemas.microsoft.com/office/powerpoint/2010/main" val="33196257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Descriptive Writing Work 2</a:t>
            </a:r>
            <a:endParaRPr lang="en-US" dirty="0"/>
          </a:p>
        </p:txBody>
      </p:sp>
      <p:sp>
        <p:nvSpPr>
          <p:cNvPr id="3" name="Content Placeholder 2"/>
          <p:cNvSpPr>
            <a:spLocks noGrp="1"/>
          </p:cNvSpPr>
          <p:nvPr>
            <p:ph idx="1"/>
          </p:nvPr>
        </p:nvSpPr>
        <p:spPr>
          <a:xfrm>
            <a:off x="1537251" y="1457739"/>
            <a:ext cx="10283687" cy="5287618"/>
          </a:xfrm>
        </p:spPr>
        <p:txBody>
          <a:bodyPr>
            <a:normAutofit fontScale="92500" lnSpcReduction="10000"/>
          </a:bodyPr>
          <a:lstStyle/>
          <a:p>
            <a:r>
              <a:rPr lang="en-US" dirty="0"/>
              <a:t>Most writing we will do has a tendency to be plain. We rush our text messages to our friends and say things in as few letters (words) as possible. </a:t>
            </a:r>
          </a:p>
          <a:p>
            <a:r>
              <a:rPr lang="en-US" dirty="0"/>
              <a:t>We often forget that our language is meant to be a beautiful thing. </a:t>
            </a:r>
          </a:p>
          <a:p>
            <a:r>
              <a:rPr lang="en-US" b="1" dirty="0"/>
              <a:t>It was a dark night. The sky was black. The house was quiet. There was wind. I sat in a chair, reading a book, and then I heard a sound.</a:t>
            </a:r>
            <a:endParaRPr lang="en-US" dirty="0"/>
          </a:p>
          <a:p>
            <a:r>
              <a:rPr lang="en-US" dirty="0"/>
              <a:t>The example above is the opposite of beautiful writing. </a:t>
            </a:r>
          </a:p>
          <a:p>
            <a:r>
              <a:rPr lang="en-US" dirty="0"/>
              <a:t>Improving writing:</a:t>
            </a:r>
          </a:p>
          <a:p>
            <a:pPr lvl="0"/>
            <a:r>
              <a:rPr lang="en-US" dirty="0"/>
              <a:t>Begin by adding “</a:t>
            </a:r>
            <a:r>
              <a:rPr lang="en-US" b="1" dirty="0"/>
              <a:t>SENSES” (</a:t>
            </a:r>
            <a:r>
              <a:rPr lang="en-US" dirty="0"/>
              <a:t>the writing that uses our senses) descriptive writing. </a:t>
            </a:r>
          </a:p>
          <a:p>
            <a:pPr lvl="0"/>
            <a:r>
              <a:rPr lang="en-US" dirty="0"/>
              <a:t>Take some of the descriptive writing that could be improved and change them into similes</a:t>
            </a:r>
          </a:p>
          <a:p>
            <a:pPr lvl="1"/>
            <a:r>
              <a:rPr lang="en-US" dirty="0"/>
              <a:t>For those of you who will say “It’s all good, and doesn’t need improvement”, change the 1</a:t>
            </a:r>
            <a:r>
              <a:rPr lang="en-US" baseline="30000" dirty="0"/>
              <a:t>st</a:t>
            </a:r>
            <a:r>
              <a:rPr lang="en-US" dirty="0"/>
              <a:t> and 3</a:t>
            </a:r>
            <a:r>
              <a:rPr lang="en-US" baseline="30000" dirty="0"/>
              <a:t>rd</a:t>
            </a:r>
            <a:r>
              <a:rPr lang="en-US" dirty="0"/>
              <a:t> sentences.</a:t>
            </a:r>
          </a:p>
          <a:p>
            <a:pPr lvl="0"/>
            <a:r>
              <a:rPr lang="en-US" dirty="0"/>
              <a:t>Now let’s write these again by changing the similes to metaphors. </a:t>
            </a:r>
          </a:p>
          <a:p>
            <a:r>
              <a:rPr lang="en-US" dirty="0"/>
              <a:t>NOW: Write your own piece of descriptive writing. Make it about your ideal place/way to relax. Describe it using as many different forms of Figurative Language as you can: Alliteration, Allusion, Foreshadowing, Hyperbole, Metaphor, Onomatopoeia, Personification, Simile</a:t>
            </a:r>
          </a:p>
          <a:p>
            <a:endParaRPr lang="en-US" dirty="0"/>
          </a:p>
        </p:txBody>
      </p:sp>
    </p:spTree>
    <p:extLst>
      <p:ext uri="{BB962C8B-B14F-4D97-AF65-F5344CB8AC3E}">
        <p14:creationId xmlns:p14="http://schemas.microsoft.com/office/powerpoint/2010/main" val="1224260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 Up to I’m From</a:t>
            </a:r>
            <a:br>
              <a:rPr lang="en-US" dirty="0" smtClean="0"/>
            </a:br>
            <a:r>
              <a:rPr lang="en-US" dirty="0" smtClean="0"/>
              <a:t>Grade 10 Only</a:t>
            </a:r>
            <a:endParaRPr lang="en-US" dirty="0"/>
          </a:p>
        </p:txBody>
      </p:sp>
      <p:sp>
        <p:nvSpPr>
          <p:cNvPr id="3" name="Content Placeholder 2"/>
          <p:cNvSpPr>
            <a:spLocks noGrp="1"/>
          </p:cNvSpPr>
          <p:nvPr>
            <p:ph idx="1"/>
          </p:nvPr>
        </p:nvSpPr>
        <p:spPr/>
        <p:txBody>
          <a:bodyPr/>
          <a:lstStyle/>
          <a:p>
            <a:r>
              <a:rPr lang="en-US" dirty="0"/>
              <a:t>Take the “I’m From” poem written by Mr. Jeffrey Matheson</a:t>
            </a:r>
          </a:p>
          <a:p>
            <a:r>
              <a:rPr lang="en-US" dirty="0"/>
              <a:t>Read it.</a:t>
            </a:r>
          </a:p>
          <a:p>
            <a:r>
              <a:rPr lang="en-US" dirty="0"/>
              <a:t>Identify the following by </a:t>
            </a:r>
            <a:r>
              <a:rPr lang="en-US" dirty="0" smtClean="0"/>
              <a:t>labelling </a:t>
            </a:r>
            <a:r>
              <a:rPr lang="en-US" dirty="0"/>
              <a:t>it </a:t>
            </a:r>
            <a:r>
              <a:rPr lang="en-US" dirty="0" smtClean="0"/>
              <a:t> in the column titled “Image or Device” with </a:t>
            </a:r>
            <a:r>
              <a:rPr lang="en-US" dirty="0"/>
              <a:t>the appropriate term:</a:t>
            </a:r>
          </a:p>
          <a:p>
            <a:pPr marL="0" indent="0">
              <a:buNone/>
            </a:pPr>
            <a:r>
              <a:rPr lang="en-US" b="1" dirty="0" smtClean="0"/>
              <a:t>Alliteration, Allusion, Foreshadowing, Hyperbole, Metaphor, Onomatopoeia, Personification, Simile</a:t>
            </a:r>
          </a:p>
          <a:p>
            <a:r>
              <a:rPr lang="en-US" dirty="0" smtClean="0"/>
              <a:t>In the second column “What is being Describe(d)” – He made a spelling mistake… Explain what the device is trying to say.</a:t>
            </a:r>
            <a:endParaRPr lang="en-US" dirty="0"/>
          </a:p>
        </p:txBody>
      </p:sp>
    </p:spTree>
    <p:extLst>
      <p:ext uri="{BB962C8B-B14F-4D97-AF65-F5344CB8AC3E}">
        <p14:creationId xmlns:p14="http://schemas.microsoft.com/office/powerpoint/2010/main" val="2667686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need the Descriptive?</a:t>
            </a:r>
            <a:endParaRPr lang="en-US" dirty="0"/>
          </a:p>
        </p:txBody>
      </p:sp>
      <p:sp>
        <p:nvSpPr>
          <p:cNvPr id="3" name="Content Placeholder 2"/>
          <p:cNvSpPr>
            <a:spLocks noGrp="1"/>
          </p:cNvSpPr>
          <p:nvPr>
            <p:ph idx="1"/>
          </p:nvPr>
        </p:nvSpPr>
        <p:spPr>
          <a:xfrm>
            <a:off x="2589212" y="1695718"/>
            <a:ext cx="8915400" cy="3777622"/>
          </a:xfrm>
        </p:spPr>
        <p:txBody>
          <a:bodyPr/>
          <a:lstStyle/>
          <a:p>
            <a:r>
              <a:rPr lang="en-US" dirty="0"/>
              <a:t>Most writing we will do has a tendency to be plain. We rush our text messages to our friends and say things in as few letters (words) as possible. </a:t>
            </a:r>
          </a:p>
          <a:p>
            <a:r>
              <a:rPr lang="en-US" dirty="0"/>
              <a:t>We often forget that our language is meant to be a beautiful thing. </a:t>
            </a:r>
            <a:endParaRPr lang="en-US" dirty="0" smtClean="0"/>
          </a:p>
          <a:p>
            <a:r>
              <a:rPr lang="en-US" dirty="0" smtClean="0"/>
              <a:t>It means that you take this:</a:t>
            </a:r>
            <a:endParaRPr lang="en-US" sz="1600" dirty="0"/>
          </a:p>
          <a:p>
            <a:pPr marL="0" indent="0">
              <a:buNone/>
            </a:pPr>
            <a:r>
              <a:rPr lang="en-US" sz="1600" dirty="0"/>
              <a:t>	</a:t>
            </a:r>
            <a:r>
              <a:rPr lang="en-US" sz="1600" dirty="0" smtClean="0"/>
              <a:t>		It was morning and it was golden perfection, in shimmering waves of light. The sky was exalting the magnificence of creation in its many varied shades of blues, azures, and deep cobalt. The sand shone, and glinted crystals of light in all directions. And it was warm like a towel fresh from a dryer; the kind of warm that comforts you with its perfection. The wind was a sweet caress; a loving hand that soothes. I sat in the soft, silken sand of that Caribbean paradise and cradled a book in my hands - </a:t>
            </a:r>
            <a:r>
              <a:rPr lang="en-US" sz="1600" i="1" u="sng" dirty="0" smtClean="0"/>
              <a:t>The Historian </a:t>
            </a:r>
            <a:r>
              <a:rPr lang="en-US" sz="1600" dirty="0" smtClean="0"/>
              <a:t>– and it told me a story of a time long ago, in whispered tones. </a:t>
            </a:r>
            <a:endParaRPr lang="en-US" dirty="0" smtClean="0"/>
          </a:p>
        </p:txBody>
      </p:sp>
    </p:spTree>
    <p:extLst>
      <p:ext uri="{BB962C8B-B14F-4D97-AF65-F5344CB8AC3E}">
        <p14:creationId xmlns:p14="http://schemas.microsoft.com/office/powerpoint/2010/main" val="4268898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02138"/>
            <a:ext cx="8911687" cy="1280890"/>
          </a:xfrm>
        </p:spPr>
        <p:txBody>
          <a:bodyPr/>
          <a:lstStyle/>
          <a:p>
            <a:r>
              <a:rPr lang="en-US" dirty="0" smtClean="0"/>
              <a:t>Why do we need Descriptive?</a:t>
            </a:r>
            <a:endParaRPr lang="en-US" dirty="0"/>
          </a:p>
        </p:txBody>
      </p:sp>
      <p:sp>
        <p:nvSpPr>
          <p:cNvPr id="3" name="Content Placeholder 2"/>
          <p:cNvSpPr>
            <a:spLocks noGrp="1"/>
          </p:cNvSpPr>
          <p:nvPr>
            <p:ph idx="1"/>
          </p:nvPr>
        </p:nvSpPr>
        <p:spPr>
          <a:xfrm>
            <a:off x="2585499" y="1489656"/>
            <a:ext cx="8915400" cy="4936902"/>
          </a:xfrm>
        </p:spPr>
        <p:txBody>
          <a:bodyPr>
            <a:normAutofit/>
          </a:bodyPr>
          <a:lstStyle/>
          <a:p>
            <a:r>
              <a:rPr lang="en-US" dirty="0"/>
              <a:t>It means that you take this:</a:t>
            </a:r>
          </a:p>
          <a:p>
            <a:pPr marL="0" indent="0">
              <a:buNone/>
            </a:pPr>
            <a:r>
              <a:rPr lang="en-US" dirty="0"/>
              <a:t>			It was morning and it was golden perfection, in shimmering waves of light. The sky was exalting the magnificence of creation in its many varied shades of blues, azures, and deep cobalt. The sand shone, and glinted crystals of light in all directions. And it was warm like a towel fresh from a dryer; the kind of warm that comforts you with its perfection. The wind was a sweet caress; a loving hand that soothes. I sat in the soft, silken sand of that Caribbean paradise and cradled a book in my hands - </a:t>
            </a:r>
            <a:r>
              <a:rPr lang="en-US" i="1" u="sng" dirty="0"/>
              <a:t>The Historian </a:t>
            </a:r>
            <a:r>
              <a:rPr lang="en-US" dirty="0"/>
              <a:t>– and it told me a story of a time long ago, in whispered tones. </a:t>
            </a:r>
          </a:p>
          <a:p>
            <a:r>
              <a:rPr lang="en-US" dirty="0" smtClean="0"/>
              <a:t>And it becomes this: </a:t>
            </a:r>
          </a:p>
          <a:p>
            <a:pPr marL="0" indent="0">
              <a:buNone/>
            </a:pPr>
            <a:r>
              <a:rPr lang="en-US" dirty="0" smtClean="0"/>
              <a:t>			</a:t>
            </a:r>
            <a:r>
              <a:rPr lang="en-US" b="1" dirty="0"/>
              <a:t>It was a beautiful day. The sky was blue. The sand was brown, and it was warm. There was a little wind. I sat on the </a:t>
            </a:r>
            <a:r>
              <a:rPr lang="en-US" b="1" dirty="0" smtClean="0"/>
              <a:t>nice sand, </a:t>
            </a:r>
            <a:r>
              <a:rPr lang="en-US" b="1" dirty="0"/>
              <a:t>reading a book</a:t>
            </a:r>
            <a:r>
              <a:rPr lang="en-US" b="1" dirty="0" smtClean="0"/>
              <a:t>.</a:t>
            </a:r>
            <a:endParaRPr lang="en-US" dirty="0"/>
          </a:p>
          <a:p>
            <a:r>
              <a:rPr lang="en-US" dirty="0"/>
              <a:t>Or worse:</a:t>
            </a:r>
          </a:p>
          <a:p>
            <a:pPr marL="0" indent="0">
              <a:buNone/>
            </a:pPr>
            <a:r>
              <a:rPr lang="en-US" b="1" dirty="0"/>
              <a:t>It was a </a:t>
            </a:r>
            <a:r>
              <a:rPr lang="en-US" b="1" dirty="0" smtClean="0"/>
              <a:t>day</a:t>
            </a:r>
            <a:r>
              <a:rPr lang="en-US" b="1" dirty="0"/>
              <a:t>. The sky </a:t>
            </a:r>
            <a:r>
              <a:rPr lang="en-US" b="1" dirty="0" smtClean="0"/>
              <a:t>was. </a:t>
            </a:r>
            <a:r>
              <a:rPr lang="en-US" b="1" dirty="0"/>
              <a:t>The sand </a:t>
            </a:r>
            <a:r>
              <a:rPr lang="en-US" b="1" dirty="0" smtClean="0"/>
              <a:t>was. </a:t>
            </a:r>
            <a:r>
              <a:rPr lang="en-US" b="1" dirty="0"/>
              <a:t>There was </a:t>
            </a:r>
            <a:r>
              <a:rPr lang="en-US" b="1" dirty="0" smtClean="0"/>
              <a:t>wind</a:t>
            </a:r>
            <a:r>
              <a:rPr lang="en-US" b="1" dirty="0"/>
              <a:t>. I sat on the sand, </a:t>
            </a:r>
            <a:r>
              <a:rPr lang="en-US" b="1" dirty="0" smtClean="0"/>
              <a:t>reading </a:t>
            </a:r>
            <a:r>
              <a:rPr lang="en-US" b="1" dirty="0"/>
              <a:t>a book.</a:t>
            </a:r>
            <a:endParaRPr lang="en-US" dirty="0"/>
          </a:p>
        </p:txBody>
      </p:sp>
    </p:spTree>
    <p:extLst>
      <p:ext uri="{BB962C8B-B14F-4D97-AF65-F5344CB8AC3E}">
        <p14:creationId xmlns:p14="http://schemas.microsoft.com/office/powerpoint/2010/main" val="2150928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that even come close to this:</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451538" y="1770514"/>
            <a:ext cx="6552090" cy="4914068"/>
          </a:xfrm>
        </p:spPr>
      </p:pic>
    </p:spTree>
    <p:extLst>
      <p:ext uri="{BB962C8B-B14F-4D97-AF65-F5344CB8AC3E}">
        <p14:creationId xmlns:p14="http://schemas.microsoft.com/office/powerpoint/2010/main" val="2432600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need for Descriptive Language?</a:t>
            </a:r>
            <a:endParaRPr lang="en-US" dirty="0"/>
          </a:p>
        </p:txBody>
      </p:sp>
      <p:sp>
        <p:nvSpPr>
          <p:cNvPr id="3" name="Content Placeholder 2"/>
          <p:cNvSpPr>
            <a:spLocks noGrp="1"/>
          </p:cNvSpPr>
          <p:nvPr>
            <p:ph idx="1"/>
          </p:nvPr>
        </p:nvSpPr>
        <p:spPr/>
        <p:txBody>
          <a:bodyPr/>
          <a:lstStyle/>
          <a:p>
            <a:r>
              <a:rPr lang="en-US" dirty="0" smtClean="0"/>
              <a:t>Vocabulary: splendor, radiant, shimmer, exquisite, searing, catastrophe, brilliant, blazing, devastating, feeble, transcendent, harsh, lustrous, pristine, dank, incendiary, horrendous, dreary.</a:t>
            </a:r>
          </a:p>
          <a:p>
            <a:pPr lvl="2"/>
            <a:r>
              <a:rPr lang="en-US" dirty="0" smtClean="0"/>
              <a:t>You need a strong vocab. to make your ideas stand out. If you don’t have one? Read books to improve it, keep a journal of the cool words you find, or use a thesaurus. CAUTION: make sure the word in the thesaurus means what you want it to. There are shades of meaning.</a:t>
            </a:r>
            <a:endParaRPr lang="en-US" dirty="0"/>
          </a:p>
          <a:p>
            <a:r>
              <a:rPr lang="en-US" dirty="0" smtClean="0"/>
              <a:t>Figurative Language: </a:t>
            </a:r>
            <a:r>
              <a:rPr lang="en-US" b="1" dirty="0" smtClean="0"/>
              <a:t>Alliteration</a:t>
            </a:r>
            <a:r>
              <a:rPr lang="en-US" dirty="0" smtClean="0"/>
              <a:t>, </a:t>
            </a:r>
            <a:r>
              <a:rPr lang="en-US" b="1" dirty="0" smtClean="0"/>
              <a:t>Allusion</a:t>
            </a:r>
            <a:r>
              <a:rPr lang="en-US" dirty="0" smtClean="0"/>
              <a:t>, Foreshadowing, Hyperbole, </a:t>
            </a:r>
            <a:r>
              <a:rPr lang="en-US" b="1" dirty="0" smtClean="0"/>
              <a:t>Metaphor</a:t>
            </a:r>
            <a:r>
              <a:rPr lang="en-US" dirty="0" smtClean="0"/>
              <a:t>, </a:t>
            </a:r>
            <a:r>
              <a:rPr lang="en-US" b="1" dirty="0" smtClean="0"/>
              <a:t>Onomatopoeia</a:t>
            </a:r>
            <a:r>
              <a:rPr lang="en-US" dirty="0" smtClean="0"/>
              <a:t>, Personification, and </a:t>
            </a:r>
            <a:r>
              <a:rPr lang="en-US" b="1" dirty="0" smtClean="0"/>
              <a:t>Simile</a:t>
            </a:r>
            <a:r>
              <a:rPr lang="en-US" dirty="0" smtClean="0"/>
              <a:t>.</a:t>
            </a:r>
          </a:p>
          <a:p>
            <a:pPr lvl="2"/>
            <a:r>
              <a:rPr lang="en-US" dirty="0" smtClean="0"/>
              <a:t>Use it to make comparisons to things that people will understand. This will deepen the meaning. </a:t>
            </a:r>
          </a:p>
          <a:p>
            <a:pPr lvl="2"/>
            <a:r>
              <a:rPr lang="en-US" dirty="0" smtClean="0"/>
              <a:t>The best ones to use are in bold. </a:t>
            </a:r>
          </a:p>
        </p:txBody>
      </p:sp>
    </p:spTree>
    <p:extLst>
      <p:ext uri="{BB962C8B-B14F-4D97-AF65-F5344CB8AC3E}">
        <p14:creationId xmlns:p14="http://schemas.microsoft.com/office/powerpoint/2010/main" val="1733153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your task? </a:t>
            </a:r>
            <a:endParaRPr lang="en-US" dirty="0"/>
          </a:p>
        </p:txBody>
      </p:sp>
      <p:sp>
        <p:nvSpPr>
          <p:cNvPr id="3" name="Content Placeholder 2"/>
          <p:cNvSpPr>
            <a:spLocks noGrp="1"/>
          </p:cNvSpPr>
          <p:nvPr>
            <p:ph idx="1"/>
          </p:nvPr>
        </p:nvSpPr>
        <p:spPr/>
        <p:txBody>
          <a:bodyPr/>
          <a:lstStyle/>
          <a:p>
            <a:r>
              <a:rPr lang="en-US" dirty="0" smtClean="0"/>
              <a:t>Take this paragraph: </a:t>
            </a:r>
          </a:p>
          <a:p>
            <a:pPr marL="0" indent="0">
              <a:buNone/>
            </a:pPr>
            <a:r>
              <a:rPr lang="en-US" b="1" dirty="0"/>
              <a:t>It was a beautiful day. The sky was blue. The sand was brown, and it was warm. There was a little wind. I sat on the nice sand, reading a book.</a:t>
            </a:r>
            <a:endParaRPr lang="en-US" dirty="0"/>
          </a:p>
          <a:p>
            <a:pPr marL="0" indent="0">
              <a:buNone/>
            </a:pPr>
            <a:r>
              <a:rPr lang="en-US" dirty="0" smtClean="0"/>
              <a:t>And, to paraphrase The Beatles: “Take a sad [piece of writing], and make it better.”</a:t>
            </a:r>
          </a:p>
          <a:p>
            <a:pPr marL="0" indent="0">
              <a:buNone/>
            </a:pPr>
            <a:r>
              <a:rPr lang="en-US" dirty="0" smtClean="0"/>
              <a:t>Or, in other words, use strong vocabulary, and figurative language to improve the piece of writing into a paragraph worthy of reading, and hand it in.</a:t>
            </a:r>
          </a:p>
          <a:p>
            <a:pPr marL="0" indent="0">
              <a:buNone/>
            </a:pPr>
            <a:r>
              <a:rPr lang="en-US" sz="2000" dirty="0"/>
              <a:t>Figurative Language: </a:t>
            </a:r>
            <a:r>
              <a:rPr lang="en-US" sz="2000" b="1" dirty="0"/>
              <a:t>Alliteration</a:t>
            </a:r>
            <a:r>
              <a:rPr lang="en-US" sz="2000" dirty="0"/>
              <a:t>, </a:t>
            </a:r>
            <a:r>
              <a:rPr lang="en-US" sz="2000" b="1" dirty="0"/>
              <a:t>Allusion</a:t>
            </a:r>
            <a:r>
              <a:rPr lang="en-US" sz="2000" dirty="0"/>
              <a:t>, Foreshadowing, Hyperbole, </a:t>
            </a:r>
            <a:r>
              <a:rPr lang="en-US" sz="2000" b="1" dirty="0"/>
              <a:t>Metaphor</a:t>
            </a:r>
            <a:r>
              <a:rPr lang="en-US" sz="2000" dirty="0"/>
              <a:t>, </a:t>
            </a:r>
            <a:r>
              <a:rPr lang="en-US" sz="2000" b="1" dirty="0"/>
              <a:t>Onomatopoeia</a:t>
            </a:r>
            <a:r>
              <a:rPr lang="en-US" sz="2000" dirty="0"/>
              <a:t>, Personification, and </a:t>
            </a:r>
            <a:r>
              <a:rPr lang="en-US" sz="2000" b="1" dirty="0"/>
              <a:t>Simile</a:t>
            </a:r>
            <a:r>
              <a:rPr lang="en-US" sz="2000" dirty="0"/>
              <a:t>.</a:t>
            </a:r>
          </a:p>
          <a:p>
            <a:pPr marL="0" indent="0">
              <a:buNone/>
            </a:pPr>
            <a:endParaRPr lang="en-US" b="1" dirty="0"/>
          </a:p>
        </p:txBody>
      </p:sp>
    </p:spTree>
    <p:extLst>
      <p:ext uri="{BB962C8B-B14F-4D97-AF65-F5344CB8AC3E}">
        <p14:creationId xmlns:p14="http://schemas.microsoft.com/office/powerpoint/2010/main" val="3603097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GRADE 10 only: </a:t>
            </a:r>
            <a:br>
              <a:rPr lang="en-US" dirty="0" smtClean="0"/>
            </a:br>
            <a:r>
              <a:rPr lang="en-US" dirty="0" smtClean="0"/>
              <a:t>A Second Task if you finish the First</a:t>
            </a:r>
            <a:br>
              <a:rPr lang="en-US" dirty="0" smtClean="0"/>
            </a:br>
            <a:r>
              <a:rPr lang="en-US" sz="2000" dirty="0" smtClean="0"/>
              <a:t>Or if you are wasting time and require double homework.</a:t>
            </a:r>
            <a:endParaRPr lang="en-US" dirty="0"/>
          </a:p>
        </p:txBody>
      </p:sp>
      <p:sp>
        <p:nvSpPr>
          <p:cNvPr id="3" name="Content Placeholder 2"/>
          <p:cNvSpPr>
            <a:spLocks noGrp="1"/>
          </p:cNvSpPr>
          <p:nvPr>
            <p:ph idx="1"/>
          </p:nvPr>
        </p:nvSpPr>
        <p:spPr/>
        <p:txBody>
          <a:bodyPr/>
          <a:lstStyle/>
          <a:p>
            <a:r>
              <a:rPr lang="en-US" dirty="0" smtClean="0"/>
              <a:t>Revisit your “I’m From” poem and do the following:</a:t>
            </a:r>
          </a:p>
          <a:p>
            <a:pPr>
              <a:buAutoNum type="arabicPeriod"/>
            </a:pPr>
            <a:r>
              <a:rPr lang="en-US" dirty="0" smtClean="0"/>
              <a:t>Improve the use of Figurative Language present, or add figurative language to your poems.</a:t>
            </a:r>
          </a:p>
          <a:p>
            <a:pPr>
              <a:buAutoNum type="arabicPeriod"/>
            </a:pPr>
            <a:r>
              <a:rPr lang="en-US" dirty="0" smtClean="0"/>
              <a:t>Accurately label the figurative language used in your “I’m From” poems.</a:t>
            </a:r>
            <a:endParaRPr lang="en-US" dirty="0"/>
          </a:p>
        </p:txBody>
      </p:sp>
    </p:spTree>
    <p:extLst>
      <p:ext uri="{BB962C8B-B14F-4D97-AF65-F5344CB8AC3E}">
        <p14:creationId xmlns:p14="http://schemas.microsoft.com/office/powerpoint/2010/main" val="41861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2: Descriptive Language in Social Media</a:t>
            </a:r>
            <a:endParaRPr lang="en-US" dirty="0"/>
          </a:p>
        </p:txBody>
      </p:sp>
      <p:sp>
        <p:nvSpPr>
          <p:cNvPr id="3" name="Content Placeholder 2"/>
          <p:cNvSpPr>
            <a:spLocks noGrp="1"/>
          </p:cNvSpPr>
          <p:nvPr>
            <p:ph idx="1"/>
          </p:nvPr>
        </p:nvSpPr>
        <p:spPr/>
        <p:txBody>
          <a:bodyPr/>
          <a:lstStyle/>
          <a:p>
            <a:r>
              <a:rPr lang="en-US" dirty="0" smtClean="0"/>
              <a:t>People use Descriptive to Sell things:</a:t>
            </a:r>
          </a:p>
          <a:p>
            <a:pPr lvl="1"/>
            <a:r>
              <a:rPr lang="en-US" dirty="0" smtClean="0"/>
              <a:t>Gillette, the best a man can get. (Best is a quality)</a:t>
            </a:r>
          </a:p>
          <a:p>
            <a:pPr lvl="1"/>
            <a:r>
              <a:rPr lang="en-US" dirty="0" smtClean="0"/>
              <a:t>I’m </a:t>
            </a:r>
            <a:r>
              <a:rPr lang="en-US" dirty="0" err="1" smtClean="0"/>
              <a:t>Lovin</a:t>
            </a:r>
            <a:r>
              <a:rPr lang="en-US" dirty="0" smtClean="0"/>
              <a:t>’ It. (</a:t>
            </a:r>
            <a:r>
              <a:rPr lang="en-US" dirty="0" err="1" smtClean="0"/>
              <a:t>Lovin</a:t>
            </a:r>
            <a:r>
              <a:rPr lang="en-US" dirty="0" smtClean="0"/>
              <a:t>’)</a:t>
            </a:r>
          </a:p>
          <a:p>
            <a:r>
              <a:rPr lang="en-US" dirty="0" smtClean="0"/>
              <a:t>People use descriptive to explain emotions:</a:t>
            </a:r>
          </a:p>
          <a:p>
            <a:pPr lvl="1"/>
            <a:r>
              <a:rPr lang="en-US" dirty="0" smtClean="0"/>
              <a:t>Your words cut like a knife. (Simile)Not actually cutting me.</a:t>
            </a:r>
          </a:p>
          <a:p>
            <a:pPr lvl="1"/>
            <a:r>
              <a:rPr lang="en-US" dirty="0" smtClean="0"/>
              <a:t>Her beauty was breathtaking. (Hyperbole) My breath was not actually taken.</a:t>
            </a:r>
          </a:p>
          <a:p>
            <a:pPr lvl="1"/>
            <a:r>
              <a:rPr lang="en-US" dirty="0" smtClean="0"/>
              <a:t>That blew my mind. (Metaphor/Hyperbole) Mind still in one piece.</a:t>
            </a:r>
          </a:p>
        </p:txBody>
      </p:sp>
      <p:pic>
        <p:nvPicPr>
          <p:cNvPr id="4" name="Picture 3"/>
          <p:cNvPicPr>
            <a:picLocks noChangeAspect="1"/>
          </p:cNvPicPr>
          <p:nvPr/>
        </p:nvPicPr>
        <p:blipFill>
          <a:blip r:embed="rId2"/>
          <a:stretch>
            <a:fillRect/>
          </a:stretch>
        </p:blipFill>
        <p:spPr>
          <a:xfrm>
            <a:off x="9151960" y="4734682"/>
            <a:ext cx="2162175" cy="2009775"/>
          </a:xfrm>
          <a:prstGeom prst="rect">
            <a:avLst/>
          </a:prstGeom>
        </p:spPr>
      </p:pic>
      <p:pic>
        <p:nvPicPr>
          <p:cNvPr id="1026" name="Picture 2" descr="Image result for words cut like a knif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0596" y="4734682"/>
            <a:ext cx="2013398" cy="201339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taking my breat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06362" y="4688912"/>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2119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89</TotalTime>
  <Words>1115</Words>
  <Application>Microsoft Office PowerPoint</Application>
  <PresentationFormat>Widescreen</PresentationFormat>
  <Paragraphs>83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Wisp</vt:lpstr>
      <vt:lpstr>Descriptive Writing</vt:lpstr>
      <vt:lpstr>Follow- Up to I’m From Grade 10 Only</vt:lpstr>
      <vt:lpstr>Why do we need the Descriptive?</vt:lpstr>
      <vt:lpstr>Why do we need Descriptive?</vt:lpstr>
      <vt:lpstr>How does that even come close to this:</vt:lpstr>
      <vt:lpstr>What do you need for Descriptive Language?</vt:lpstr>
      <vt:lpstr>Now your task? </vt:lpstr>
      <vt:lpstr>GRADE 10 only:  A Second Task if you finish the First Or if you are wasting time and require double homework.</vt:lpstr>
      <vt:lpstr>Lesson 2: Descriptive Language in Social Media</vt:lpstr>
      <vt:lpstr>On Instagram</vt:lpstr>
      <vt:lpstr>Another example from Instagram </vt:lpstr>
      <vt:lpstr>Imagine these posts without description</vt:lpstr>
      <vt:lpstr>Or better yet, Facebook</vt:lpstr>
      <vt:lpstr>And you say people don’t use description on  Facebook?!?</vt:lpstr>
      <vt:lpstr>You will be given a handout of this post</vt:lpstr>
      <vt:lpstr>Descriptive Writing Work</vt:lpstr>
      <vt:lpstr>Descriptive Writing Work 2</vt:lpstr>
    </vt:vector>
  </TitlesOfParts>
  <Company>Anglophone South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Descriptive Writing</dc:title>
  <dc:creator>Standring, Jonathan (ASD-S)</dc:creator>
  <cp:lastModifiedBy>Standring, Jonathan (ASD-S)</cp:lastModifiedBy>
  <cp:revision>10</cp:revision>
  <dcterms:created xsi:type="dcterms:W3CDTF">2015-04-21T22:53:59Z</dcterms:created>
  <dcterms:modified xsi:type="dcterms:W3CDTF">2015-04-22T00:23:24Z</dcterms:modified>
</cp:coreProperties>
</file>