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70" d="100"/>
          <a:sy n="70" d="100"/>
        </p:scale>
        <p:origin x="5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Outsiders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S.E. Hinton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0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them?</a:t>
            </a:r>
          </a:p>
          <a:p>
            <a:pPr lvl="1"/>
            <a:r>
              <a:rPr lang="en-US" dirty="0" smtClean="0"/>
              <a:t>Drug relations</a:t>
            </a:r>
          </a:p>
          <a:p>
            <a:pPr lvl="1"/>
            <a:r>
              <a:rPr lang="en-US" dirty="0" smtClean="0"/>
              <a:t>Don’t </a:t>
            </a:r>
            <a:r>
              <a:rPr lang="en-US" dirty="0" err="1" smtClean="0"/>
              <a:t>wanna</a:t>
            </a:r>
            <a:r>
              <a:rPr lang="en-US" dirty="0" smtClean="0"/>
              <a:t> hang out with them</a:t>
            </a:r>
          </a:p>
          <a:p>
            <a:pPr lvl="1"/>
            <a:r>
              <a:rPr lang="en-US" dirty="0" smtClean="0"/>
              <a:t>Violence</a:t>
            </a:r>
          </a:p>
          <a:p>
            <a:pPr lvl="1"/>
            <a:r>
              <a:rPr lang="en-US" dirty="0" smtClean="0"/>
              <a:t>Organized</a:t>
            </a:r>
          </a:p>
          <a:p>
            <a:pPr lvl="1"/>
            <a:r>
              <a:rPr lang="en-US" dirty="0" smtClean="0"/>
              <a:t>They fight amongst themselves </a:t>
            </a:r>
          </a:p>
          <a:p>
            <a:pPr lvl="1"/>
            <a:r>
              <a:rPr lang="en-US" dirty="0" smtClean="0"/>
              <a:t>Loyal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Fight over territory </a:t>
            </a:r>
          </a:p>
          <a:p>
            <a:r>
              <a:rPr lang="en-US" dirty="0" smtClean="0"/>
              <a:t>Against something or someone</a:t>
            </a:r>
          </a:p>
          <a:p>
            <a:r>
              <a:rPr lang="en-US" dirty="0" smtClean="0"/>
              <a:t>Hells angels</a:t>
            </a:r>
          </a:p>
          <a:p>
            <a:r>
              <a:rPr lang="en-US" dirty="0" smtClean="0"/>
              <a:t>Large groups, lots of money</a:t>
            </a:r>
          </a:p>
          <a:p>
            <a:r>
              <a:rPr lang="en-US" dirty="0" smtClean="0"/>
              <a:t>Bandanas </a:t>
            </a:r>
          </a:p>
          <a:p>
            <a:r>
              <a:rPr lang="en-US" dirty="0" smtClean="0"/>
              <a:t>Does charity work to avoid suspicion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3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51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The Outsiders</vt:lpstr>
      <vt:lpstr>Gangs</vt:lpstr>
      <vt:lpstr>gangs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Outsiders</dc:title>
  <dc:creator>Standring, Jonathan (ASD-S)</dc:creator>
  <cp:lastModifiedBy>Standring, Jonathan (ASD-S)</cp:lastModifiedBy>
  <cp:revision>3</cp:revision>
  <dcterms:created xsi:type="dcterms:W3CDTF">2015-09-10T13:59:48Z</dcterms:created>
  <dcterms:modified xsi:type="dcterms:W3CDTF">2015-09-10T14:39:12Z</dcterms:modified>
</cp:coreProperties>
</file>